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C0F7A"/>
    <a:srgbClr val="0F129D"/>
    <a:srgbClr val="FFCC00"/>
    <a:srgbClr val="0D030B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37" d="100"/>
          <a:sy n="137" d="100"/>
        </p:scale>
        <p:origin x="-900" y="6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F03478D-DB52-43A5-A5EC-6C280B1CB221}" type="datetimeFigureOut">
              <a:rPr lang="en-US" smtClean="0"/>
              <a:pPr/>
              <a:t>5/4/2014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275E71C-9144-47E0-BB9A-0ABC0F3CA88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2" name="Rectangle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Rectangle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Rectangle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Rectangle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56" name="Rectangle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Rectangle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Rectangle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Rectangle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F03478D-DB52-43A5-A5EC-6C280B1CB221}" type="datetimeFigureOut">
              <a:rPr lang="en-US" smtClean="0"/>
              <a:pPr/>
              <a:t>5/4/2014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275E71C-9144-47E0-BB9A-0ABC0F3CA88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F03478D-DB52-43A5-A5EC-6C280B1CB221}" type="datetimeFigureOut">
              <a:rPr lang="en-US" smtClean="0"/>
              <a:pPr/>
              <a:t>5/4/2014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275E71C-9144-47E0-BB9A-0ABC0F3CA88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F03478D-DB52-43A5-A5EC-6C280B1CB221}" type="datetimeFigureOut">
              <a:rPr lang="en-US" smtClean="0"/>
              <a:pPr/>
              <a:t>5/4/2014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275E71C-9144-47E0-BB9A-0ABC0F3CA88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Freeform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Freeform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Freeform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Freeform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Freeform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Freeform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Freeform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Freeform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Freeform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Freeform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F03478D-DB52-43A5-A5EC-6C280B1CB221}" type="datetimeFigureOut">
              <a:rPr lang="en-US" smtClean="0"/>
              <a:pPr/>
              <a:t>5/4/2014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275E71C-9144-47E0-BB9A-0ABC0F3CA88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F03478D-DB52-43A5-A5EC-6C280B1CB221}" type="datetimeFigureOut">
              <a:rPr lang="en-US" smtClean="0"/>
              <a:pPr/>
              <a:t>5/4/2014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275E71C-9144-47E0-BB9A-0ABC0F3CA88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F03478D-DB52-43A5-A5EC-6C280B1CB221}" type="datetimeFigureOut">
              <a:rPr lang="en-US" smtClean="0"/>
              <a:pPr/>
              <a:t>5/4/2014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275E71C-9144-47E0-BB9A-0ABC0F3CA88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Rectangle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Rectangle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Rectangle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Rectangle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Rectangle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F03478D-DB52-43A5-A5EC-6C280B1CB221}" type="datetimeFigureOut">
              <a:rPr lang="en-US" smtClean="0"/>
              <a:pPr/>
              <a:t>5/4/2014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275E71C-9144-47E0-BB9A-0ABC0F3CA88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F03478D-DB52-43A5-A5EC-6C280B1CB221}" type="datetimeFigureOut">
              <a:rPr lang="en-US" smtClean="0"/>
              <a:pPr/>
              <a:t>5/4/2014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275E71C-9144-47E0-BB9A-0ABC0F3CA88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F03478D-DB52-43A5-A5EC-6C280B1CB221}" type="datetimeFigureOut">
              <a:rPr lang="en-US" smtClean="0"/>
              <a:pPr/>
              <a:t>5/4/2014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275E71C-9144-47E0-BB9A-0ABC0F3CA88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Straight Connector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grpSp>
        <p:nvGrpSpPr>
          <p:cNvPr id="14" name="Group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Straight Connector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Straight Connector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6F03478D-DB52-43A5-A5EC-6C280B1CB221}" type="datetimeFigureOut">
              <a:rPr lang="en-US" smtClean="0"/>
              <a:pPr/>
              <a:t>5/4/2014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A275E71C-9144-47E0-BB9A-0ABC0F3CA88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Rectangle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Rectangle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Rectangle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6F03478D-DB52-43A5-A5EC-6C280B1CB221}" type="datetimeFigureOut">
              <a:rPr lang="en-US" smtClean="0"/>
              <a:pPr/>
              <a:t>5/4/2014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A275E71C-9144-47E0-BB9A-0ABC0F3CA88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32000">
              <a:srgbClr val="0C0F7A"/>
            </a:gs>
            <a:gs pos="25000">
              <a:schemeClr val="bg2">
                <a:tint val="83000"/>
                <a:satMod val="320000"/>
              </a:schemeClr>
            </a:gs>
            <a:gs pos="100000">
              <a:schemeClr val="bg2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TEST 5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733800" y="2143192"/>
            <a:ext cx="3124200" cy="98100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505200" y="2096869"/>
            <a:ext cx="2438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i="1" dirty="0" smtClean="0">
                <a:ln>
                  <a:solidFill>
                    <a:srgbClr val="FF0000">
                      <a:alpha val="47000"/>
                    </a:srgbClr>
                  </a:solidFill>
                </a:ln>
                <a:solidFill>
                  <a:srgbClr val="FFCC00"/>
                </a:solidFill>
                <a:latin typeface="Air Millhouse Outline" pitchFamily="2" charset="0"/>
              </a:rPr>
              <a:t>ONE</a:t>
            </a:r>
            <a:endParaRPr lang="en-US" sz="3600" b="1" i="1" dirty="0">
              <a:ln>
                <a:solidFill>
                  <a:srgbClr val="FF0000">
                    <a:alpha val="47000"/>
                  </a:srgbClr>
                </a:solidFill>
              </a:ln>
              <a:solidFill>
                <a:srgbClr val="FFCC00"/>
              </a:solidFill>
              <a:latin typeface="Air Millhouse Outline" pitchFamily="2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133600" y="1863804"/>
            <a:ext cx="1828800" cy="1107996"/>
          </a:xfrm>
        </p:spPr>
        <p:txBody>
          <a:bodyPr wrap="square">
            <a:spAutoFit/>
          </a:bodyPr>
          <a:lstStyle/>
          <a:p>
            <a:r>
              <a:rPr lang="en-US" sz="7200" i="1" dirty="0" smtClean="0">
                <a:ln w="12700" cap="flat">
                  <a:gradFill flip="none" rotWithShape="1">
                    <a:gsLst>
                      <a:gs pos="0">
                        <a:srgbClr val="FFF200"/>
                      </a:gs>
                      <a:gs pos="45000">
                        <a:srgbClr val="FF7A00"/>
                      </a:gs>
                      <a:gs pos="70000">
                        <a:srgbClr val="FF0300"/>
                      </a:gs>
                      <a:gs pos="100000">
                        <a:srgbClr val="4D0808"/>
                      </a:gs>
                    </a:gsLst>
                    <a:path path="rect">
                      <a:fillToRect l="100000" t="100000"/>
                    </a:path>
                    <a:tileRect r="-100000" b="-100000"/>
                  </a:gradFill>
                  <a:round/>
                </a:ln>
                <a:gradFill>
                  <a:gsLst>
                    <a:gs pos="0">
                      <a:schemeClr val="accent4">
                        <a:lumMod val="20000"/>
                        <a:lumOff val="80000"/>
                      </a:schemeClr>
                    </a:gs>
                    <a:gs pos="17999">
                      <a:srgbClr val="FEE7F2"/>
                    </a:gs>
                    <a:gs pos="36000">
                      <a:srgbClr val="FAC77D"/>
                    </a:gs>
                    <a:gs pos="61000">
                      <a:srgbClr val="FBA97D"/>
                    </a:gs>
                    <a:gs pos="82001">
                      <a:srgbClr val="FBD49C"/>
                    </a:gs>
                    <a:gs pos="100000">
                      <a:srgbClr val="FEE7F2"/>
                    </a:gs>
                  </a:gsLst>
                  <a:lin ang="5400000" scaled="0"/>
                </a:gradFill>
                <a:latin typeface="Stencil" pitchFamily="82" charset="0"/>
              </a:rPr>
              <a:t>P-5</a:t>
            </a:r>
            <a:endParaRPr lang="en-US" sz="7200" i="1" dirty="0">
              <a:ln w="12700" cap="flat">
                <a:gradFill flip="none" rotWithShape="1">
                  <a:gsLst>
                    <a:gs pos="0">
                      <a:srgbClr val="FFF200"/>
                    </a:gs>
                    <a:gs pos="45000">
                      <a:srgbClr val="FF7A00"/>
                    </a:gs>
                    <a:gs pos="70000">
                      <a:srgbClr val="FF0300"/>
                    </a:gs>
                    <a:gs pos="100000">
                      <a:srgbClr val="4D0808"/>
                    </a:gs>
                  </a:gsLst>
                  <a:path path="rect">
                    <a:fillToRect l="100000" t="100000"/>
                  </a:path>
                  <a:tileRect r="-100000" b="-100000"/>
                </a:gradFill>
                <a:round/>
              </a:ln>
              <a:gradFill>
                <a:gsLst>
                  <a:gs pos="0">
                    <a:schemeClr val="accent4">
                      <a:lumMod val="20000"/>
                      <a:lumOff val="80000"/>
                    </a:schemeClr>
                  </a:gs>
                  <a:gs pos="17999">
                    <a:srgbClr val="FEE7F2"/>
                  </a:gs>
                  <a:gs pos="36000">
                    <a:srgbClr val="FAC77D"/>
                  </a:gs>
                  <a:gs pos="61000">
                    <a:srgbClr val="FBA97D"/>
                  </a:gs>
                  <a:gs pos="82001">
                    <a:srgbClr val="FBD49C"/>
                  </a:gs>
                  <a:gs pos="100000">
                    <a:srgbClr val="FEE7F2"/>
                  </a:gs>
                </a:gsLst>
                <a:lin ang="5400000" scaled="0"/>
              </a:gradFill>
              <a:latin typeface="Stencil" pitchFamily="82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733822" y="2971800"/>
            <a:ext cx="5114778" cy="553998"/>
          </a:xfrm>
        </p:spPr>
        <p:txBody>
          <a:bodyPr>
            <a:spAutoFit/>
          </a:bodyPr>
          <a:lstStyle/>
          <a:p>
            <a:r>
              <a:rPr lang="en-US" sz="3600" dirty="0" smtClean="0">
                <a:ln w="3175" cap="flat">
                  <a:solidFill>
                    <a:srgbClr val="0D030B">
                      <a:alpha val="65000"/>
                    </a:srgbClr>
                  </a:solidFill>
                  <a:round/>
                </a:ln>
                <a:gradFill flip="none" rotWithShape="1">
                  <a:gsLst>
                    <a:gs pos="0">
                      <a:schemeClr val="accent4">
                        <a:tint val="13000"/>
                      </a:schemeClr>
                    </a:gs>
                    <a:gs pos="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  <a:tileRect/>
                </a:gradFill>
                <a:latin typeface="BreezedCaps" pitchFamily="2" charset="0"/>
              </a:rPr>
              <a:t>Industries</a:t>
            </a:r>
            <a:endParaRPr lang="en-US" sz="3600" dirty="0">
              <a:ln w="3175" cap="flat">
                <a:solidFill>
                  <a:srgbClr val="0D030B">
                    <a:alpha val="65000"/>
                  </a:srgbClr>
                </a:solidFill>
                <a:round/>
              </a:ln>
              <a:gradFill flip="none" rotWithShape="1">
                <a:gsLst>
                  <a:gs pos="0">
                    <a:schemeClr val="accent4">
                      <a:tint val="13000"/>
                    </a:schemeClr>
                  </a:gs>
                  <a:gs pos="0">
                    <a:schemeClr val="accent4">
                      <a:tint val="20000"/>
                    </a:schemeClr>
                  </a:gs>
                  <a:gs pos="49000">
                    <a:schemeClr val="accent4">
                      <a:tint val="70000"/>
                    </a:schemeClr>
                  </a:gs>
                  <a:gs pos="50000">
                    <a:schemeClr val="accent4">
                      <a:tint val="97000"/>
                    </a:schemeClr>
                  </a:gs>
                  <a:gs pos="100000">
                    <a:schemeClr val="accent4">
                      <a:tint val="20000"/>
                    </a:schemeClr>
                  </a:gs>
                </a:gsLst>
                <a:lin ang="5400000" scaled="1"/>
                <a:tileRect/>
              </a:gradFill>
              <a:latin typeface="BreezedCaps" pitchFamily="2" charset="0"/>
            </a:endParaRPr>
          </a:p>
        </p:txBody>
      </p:sp>
      <p:pic>
        <p:nvPicPr>
          <p:cNvPr id="7" name="Picture 6" descr="US STAR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638800" y="2590800"/>
            <a:ext cx="381000" cy="1905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tro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Metro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159</TotalTime>
  <Words>3</Words>
  <Application>Microsoft Office PowerPoint</Application>
  <PresentationFormat>On-screen Show (4:3)</PresentationFormat>
  <Paragraphs>3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Metro</vt:lpstr>
      <vt:lpstr>P-5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P-5</dc:title>
  <dc:creator>ussetup</dc:creator>
  <cp:lastModifiedBy>ussetup</cp:lastModifiedBy>
  <cp:revision>20</cp:revision>
  <dcterms:created xsi:type="dcterms:W3CDTF">2014-05-04T15:56:41Z</dcterms:created>
  <dcterms:modified xsi:type="dcterms:W3CDTF">2014-05-04T18:37:57Z</dcterms:modified>
</cp:coreProperties>
</file>